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6" r:id="rId2"/>
    <p:sldId id="256" r:id="rId3"/>
    <p:sldId id="257" r:id="rId4"/>
    <p:sldId id="258" r:id="rId5"/>
    <p:sldId id="287" r:id="rId6"/>
    <p:sldId id="261" r:id="rId7"/>
    <p:sldId id="260" r:id="rId8"/>
    <p:sldId id="262" r:id="rId9"/>
    <p:sldId id="259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53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969D2-25B0-4E0B-8D74-3091C4D96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42976" y="2071678"/>
            <a:ext cx="7715304" cy="30003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2976" y="142852"/>
            <a:ext cx="7886696" cy="144303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Государственное казенное общеобразовательное учреждение Краснодарского края специальная (коррекционная) школа-интернат с. </a:t>
            </a:r>
            <a:r>
              <a:rPr lang="ru-RU" sz="2000" b="1" dirty="0" smtClean="0"/>
              <a:t>Ванновского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6248" y="3214686"/>
            <a:ext cx="4000464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Автор: учитель </a:t>
            </a: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профессионально – трудового </a:t>
            </a: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обучения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учитель-дефектолог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Щербинин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Андрей Владимирович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3108" y="1857364"/>
            <a:ext cx="676294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жизненных компетенций обучающихся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ограниченными возможностями здоровья (УО)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уроках трудового обучения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000108"/>
            <a:ext cx="7772400" cy="279177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"Мы слишком часто даем детям ответы, которые надо выучить, а не   ставим перед ними проблемы, которые надо решить”.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714884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Роджер Левин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14356"/>
            <a:ext cx="7498080" cy="4800600"/>
          </a:xfrm>
        </p:spPr>
        <p:txBody>
          <a:bodyPr>
            <a:normAutofit/>
          </a:bodyPr>
          <a:lstStyle/>
          <a:p>
            <a:pPr algn="just"/>
            <a:r>
              <a:rPr lang="ru-RU" sz="3600" b="1" i="1" dirty="0" smtClean="0"/>
              <a:t>Цель специальной (коррекционной) школы – социальная адаптация и последующая интеграция в общество детей с интеллектуальными нарушениями.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раница 2. Цены на Деревообрабатывающий инструмент Intertool Прайсы, сравнить цены, купить, выбрать по всей Украине и СНГ.Free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5357826"/>
            <a:ext cx="3214678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/>
              <a:t>задания, предусматривающие: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5400" dirty="0" smtClean="0"/>
          </a:p>
          <a:p>
            <a:r>
              <a:rPr lang="ru-RU" sz="5400" b="1" i="1" dirty="0" smtClean="0"/>
              <a:t>обучение принятию цели труда, развитие навыков осуществления выбора материалов и инструментов в соответствии с содержанием работы;</a:t>
            </a:r>
            <a:endParaRPr lang="ru-RU" sz="5400" dirty="0" smtClean="0"/>
          </a:p>
          <a:p>
            <a:r>
              <a:rPr lang="ru-RU" sz="5400" b="1" i="1" dirty="0" smtClean="0"/>
              <a:t>развитие у детей навыков планировать и последовательно реализовывать трудовые операции с последующим контролем за выполненными трудовыми действиями.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371600"/>
          </a:xfrm>
        </p:spPr>
        <p:txBody>
          <a:bodyPr/>
          <a:lstStyle/>
          <a:p>
            <a:pPr algn="ctr">
              <a:defRPr/>
            </a:pPr>
            <a:r>
              <a:rPr lang="ru-RU" sz="4000" dirty="0" smtClean="0"/>
              <a:t>Демонстрация опытов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2051" name="Picture 34" descr="DSC044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3355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5" descr="DSC075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5052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 smtClean="0"/>
              <a:t>Планирование этапов урока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1 этап: вводный</a:t>
            </a:r>
            <a:r>
              <a:rPr lang="ru-RU" i="1" dirty="0" smtClean="0"/>
              <a:t>.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i="1" dirty="0" smtClean="0"/>
              <a:t>2 этап: знакомство с приборами для выжигания и правилами безопасной работы.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i="1" dirty="0" smtClean="0"/>
              <a:t>3 этап: знакомство с материалами, с которыми будет работать ученик.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i="1" dirty="0" smtClean="0"/>
              <a:t>4 этап: нанесение разметки на изделие.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i="1" dirty="0" smtClean="0"/>
              <a:t>5 этап: выжигание рисунка.</a:t>
            </a:r>
            <a:r>
              <a:rPr lang="ru-RU" b="1" dirty="0" smtClean="0"/>
              <a:t>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Этапы урока по выжиганию</a:t>
            </a:r>
            <a:endParaRPr lang="ru-RU" sz="3200" dirty="0"/>
          </a:p>
        </p:txBody>
      </p:sp>
      <p:pic>
        <p:nvPicPr>
          <p:cNvPr id="2050" name="Picture 2" descr="C:\Users\андрей\Desktop\пед совет2022\Новая папка\выжигание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572008"/>
            <a:ext cx="3286148" cy="1933538"/>
          </a:xfrm>
          <a:prstGeom prst="rect">
            <a:avLst/>
          </a:prstGeom>
          <a:noFill/>
        </p:spPr>
      </p:pic>
      <p:pic>
        <p:nvPicPr>
          <p:cNvPr id="2051" name="Picture 3" descr="C:\Users\андрей\Desktop\пед совет2022\Новая папка\дос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572008"/>
            <a:ext cx="2928958" cy="1931414"/>
          </a:xfrm>
          <a:prstGeom prst="rect">
            <a:avLst/>
          </a:prstGeom>
          <a:noFill/>
        </p:spPr>
      </p:pic>
      <p:pic>
        <p:nvPicPr>
          <p:cNvPr id="8" name="Рисунок 7" descr="CDMZ0032.JPG"/>
          <p:cNvPicPr>
            <a:picLocks noChangeAspect="1"/>
          </p:cNvPicPr>
          <p:nvPr/>
        </p:nvPicPr>
        <p:blipFill>
          <a:blip r:embed="rId4" cstate="print"/>
          <a:srcRect l="10000" r="20000"/>
          <a:stretch>
            <a:fillRect/>
          </a:stretch>
        </p:blipFill>
        <p:spPr>
          <a:xfrm>
            <a:off x="1285852" y="1142984"/>
            <a:ext cx="1500198" cy="1204433"/>
          </a:xfrm>
          <a:prstGeom prst="rect">
            <a:avLst/>
          </a:prstGeom>
        </p:spPr>
      </p:pic>
      <p:pic>
        <p:nvPicPr>
          <p:cNvPr id="2054" name="Picture 6" descr="F:\Новая папка (2)\w0ukxcgzjst6dwj02m9ju3gorwwcm7ex.jpeg"/>
          <p:cNvPicPr>
            <a:picLocks noChangeAspect="1" noChangeArrowheads="1"/>
          </p:cNvPicPr>
          <p:nvPr/>
        </p:nvPicPr>
        <p:blipFill>
          <a:blip r:embed="rId5" cstate="print"/>
          <a:srcRect r="9502" b="13316"/>
          <a:stretch>
            <a:fillRect/>
          </a:stretch>
        </p:blipFill>
        <p:spPr bwMode="auto">
          <a:xfrm>
            <a:off x="5214942" y="1142984"/>
            <a:ext cx="2143140" cy="1369228"/>
          </a:xfrm>
          <a:prstGeom prst="rect">
            <a:avLst/>
          </a:prstGeom>
          <a:noFill/>
        </p:spPr>
      </p:pic>
      <p:pic>
        <p:nvPicPr>
          <p:cNvPr id="11" name="Рисунок 10" descr="product-208515-1.jpg"/>
          <p:cNvPicPr>
            <a:picLocks noChangeAspect="1"/>
          </p:cNvPicPr>
          <p:nvPr/>
        </p:nvPicPr>
        <p:blipFill>
          <a:blip r:embed="rId6" cstate="print"/>
          <a:srcRect b="20832"/>
          <a:stretch>
            <a:fillRect/>
          </a:stretch>
        </p:blipFill>
        <p:spPr>
          <a:xfrm>
            <a:off x="3000364" y="1071546"/>
            <a:ext cx="1714488" cy="1357322"/>
          </a:xfrm>
          <a:prstGeom prst="rect">
            <a:avLst/>
          </a:prstGeom>
        </p:spPr>
      </p:pic>
      <p:pic>
        <p:nvPicPr>
          <p:cNvPr id="2055" name="Picture 7" descr="F:\Новая папка\копир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2714620"/>
            <a:ext cx="2214578" cy="1658796"/>
          </a:xfrm>
          <a:prstGeom prst="rect">
            <a:avLst/>
          </a:prstGeom>
          <a:noFill/>
        </p:spPr>
      </p:pic>
      <p:pic>
        <p:nvPicPr>
          <p:cNvPr id="14" name="Рисунок 13" descr="Doska_razdelochnaya_Marmiton_bambukovaya_40_x_20_sm_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071538" y="2714620"/>
            <a:ext cx="1643074" cy="1643074"/>
          </a:xfrm>
          <a:prstGeom prst="rect">
            <a:avLst/>
          </a:prstGeom>
        </p:spPr>
      </p:pic>
      <p:pic>
        <p:nvPicPr>
          <p:cNvPr id="15" name="Рисунок 14" descr="IMG_499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71736" y="2643182"/>
            <a:ext cx="2357454" cy="1768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600" dirty="0" smtClean="0"/>
              <a:t>Изделия, выполненные учащимися на уроках</a:t>
            </a:r>
            <a:endParaRPr lang="ru-RU" dirty="0"/>
          </a:p>
        </p:txBody>
      </p:sp>
      <p:pic>
        <p:nvPicPr>
          <p:cNvPr id="4" name="Рисунок 3" descr="C:\Users\андрей\AppData\Local\Microsoft\Windows\INetCache\Content.Word\IMG_5644.jpg"/>
          <p:cNvPicPr/>
          <p:nvPr/>
        </p:nvPicPr>
        <p:blipFill>
          <a:blip r:embed="rId2" cstate="print"/>
          <a:srcRect l="6248" r="16694" b="2756"/>
          <a:stretch>
            <a:fillRect/>
          </a:stretch>
        </p:blipFill>
        <p:spPr bwMode="auto">
          <a:xfrm rot="5400000">
            <a:off x="1250134" y="1821646"/>
            <a:ext cx="3143270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ндрей\AppData\Local\Microsoft\Windows\INetCache\Content.Word\IMG_5645.jpg"/>
          <p:cNvPicPr/>
          <p:nvPr/>
        </p:nvPicPr>
        <p:blipFill>
          <a:blip r:embed="rId3" cstate="print"/>
          <a:srcRect r="16633"/>
          <a:stretch>
            <a:fillRect/>
          </a:stretch>
        </p:blipFill>
        <p:spPr bwMode="auto">
          <a:xfrm rot="5400000">
            <a:off x="4504591" y="2210525"/>
            <a:ext cx="434966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200" dirty="0" smtClean="0"/>
              <a:t>Участие в региональном конкурсе-фестивале декоративно-прикладного творчества «Добрых рук мастерство» </a:t>
            </a:r>
            <a:endParaRPr lang="ru-RU" sz="3200" dirty="0"/>
          </a:p>
        </p:txBody>
      </p:sp>
      <p:pic>
        <p:nvPicPr>
          <p:cNvPr id="1026" name="Picture 2" descr="C:\Users\андрей\Desktop\пед совет2022\Новая папка\tokarnyy-stanok-po-derevu-1подел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49"/>
            <a:ext cx="3214709" cy="2314591"/>
          </a:xfrm>
          <a:prstGeom prst="rect">
            <a:avLst/>
          </a:prstGeom>
          <a:noFill/>
        </p:spPr>
      </p:pic>
      <p:pic>
        <p:nvPicPr>
          <p:cNvPr id="5" name="Рисунок 4" descr="CDMZ0032.JPG"/>
          <p:cNvPicPr>
            <a:picLocks noChangeAspect="1"/>
          </p:cNvPicPr>
          <p:nvPr/>
        </p:nvPicPr>
        <p:blipFill>
          <a:blip r:embed="rId3" cstate="print"/>
          <a:srcRect l="10000" r="20000"/>
          <a:stretch>
            <a:fillRect/>
          </a:stretch>
        </p:blipFill>
        <p:spPr>
          <a:xfrm>
            <a:off x="1071538" y="4071942"/>
            <a:ext cx="3214710" cy="2580928"/>
          </a:xfrm>
          <a:prstGeom prst="rect">
            <a:avLst/>
          </a:prstGeom>
        </p:spPr>
      </p:pic>
      <p:pic>
        <p:nvPicPr>
          <p:cNvPr id="6" name="Рисунок 5" descr="C:\Users\андрей\AppData\Local\Microsoft\Windows\INetCache\Content.Word\IMG_5643.jpg"/>
          <p:cNvPicPr/>
          <p:nvPr/>
        </p:nvPicPr>
        <p:blipFill>
          <a:blip r:embed="rId4" cstate="print"/>
          <a:srcRect l="6173" t="9551" b="4606"/>
          <a:stretch>
            <a:fillRect/>
          </a:stretch>
        </p:blipFill>
        <p:spPr bwMode="auto">
          <a:xfrm rot="5400000">
            <a:off x="4357686" y="2285995"/>
            <a:ext cx="4714907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211</TotalTime>
  <Words>191</Words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.</vt:lpstr>
      <vt:lpstr>"Мы слишком часто даем детям ответы, которые надо выучить, а не   ставим перед ними проблемы, которые надо решить”.   </vt:lpstr>
      <vt:lpstr>Слайд 3</vt:lpstr>
      <vt:lpstr>задания, предусматривающие:</vt:lpstr>
      <vt:lpstr>Демонстрация опытов</vt:lpstr>
      <vt:lpstr>Планирование этапов урока</vt:lpstr>
      <vt:lpstr>Этапы урока по выжиганию</vt:lpstr>
      <vt:lpstr>Изделия, выполненные учащимися на уроках</vt:lpstr>
      <vt:lpstr>Участие в региональном конкурсе-фестивале декоративно-прикладного творчества «Добрых рук мастерство»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Резец: элементы, основные грани и углы при прямолинейном движении</dc:title>
  <dc:creator>admin</dc:creator>
  <cp:lastModifiedBy>пк4</cp:lastModifiedBy>
  <cp:revision>24</cp:revision>
  <dcterms:created xsi:type="dcterms:W3CDTF">2015-02-10T18:48:51Z</dcterms:created>
  <dcterms:modified xsi:type="dcterms:W3CDTF">2022-04-14T13:11:34Z</dcterms:modified>
</cp:coreProperties>
</file>